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T Rounds Condensed" panose="020B0604020202020204" charset="0"/>
      <p:regular r:id="rId14"/>
    </p:embeddedFont>
    <p:embeddedFont>
      <p:font typeface="ＭＳ Ｐゴシック" panose="020B0600070205080204" pitchFamily="34" charset="-128"/>
      <p:regular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0621-BDA3-4239-B226-5870F9868F3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FEDF-B95A-45DC-822D-576B802D7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9FEDF-B95A-45DC-822D-576B802D7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1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2758" y="7454920"/>
            <a:ext cx="540829" cy="534924"/>
            <a:chOff x="0" y="0"/>
            <a:chExt cx="721106" cy="713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106" cy="713232"/>
            </a:xfrm>
            <a:custGeom>
              <a:avLst/>
              <a:gdLst/>
              <a:ahLst/>
              <a:cxnLst/>
              <a:rect l="l" t="t" r="r" b="b"/>
              <a:pathLst>
                <a:path w="721106" h="713232">
                  <a:moveTo>
                    <a:pt x="0" y="0"/>
                  </a:moveTo>
                  <a:lnTo>
                    <a:pt x="721106" y="0"/>
                  </a:lnTo>
                  <a:lnTo>
                    <a:pt x="721106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00" b="-20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3069210" y="1710160"/>
            <a:ext cx="1161298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1"/>
              </a:lnSpc>
            </a:pPr>
            <a:r>
              <a:rPr lang="en-US" sz="38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Basic </a:t>
            </a:r>
            <a:r>
              <a:rPr lang="en-US" sz="4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Details</a:t>
            </a:r>
            <a:r>
              <a:rPr lang="en-US" sz="38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of the Team and Problem Statement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2538836"/>
            <a:ext cx="17270082" cy="625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Problem Statement Title:                                                               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Name:                                                                                                       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Leader Name: ______________________________________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Member 1: __________________________________________ 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Member 2: __________________________________________                    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Member 3: </a:t>
            </a:r>
            <a:r>
              <a:rPr lang="en-US" sz="4000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__________________________________________</a:t>
            </a:r>
          </a:p>
          <a:p>
            <a:pPr>
              <a:lnSpc>
                <a:spcPts val="6071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Member </a:t>
            </a:r>
            <a:r>
              <a:rPr lang="en-US" sz="4000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4: </a:t>
            </a: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__________________________________________                        </a:t>
            </a:r>
          </a:p>
          <a:p>
            <a:pPr algn="l">
              <a:lnSpc>
                <a:spcPts val="6071"/>
              </a:lnSpc>
            </a:pPr>
            <a:r>
              <a:rPr lang="en-US" sz="4000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Mentor </a:t>
            </a: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Name: _____________________________________________                         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10849261" y="3771900"/>
            <a:ext cx="7438739" cy="7438739"/>
            <a:chOff x="0" y="0"/>
            <a:chExt cx="9918319" cy="99183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319" cy="9918319"/>
            </a:xfrm>
            <a:custGeom>
              <a:avLst/>
              <a:gdLst/>
              <a:ahLst/>
              <a:cxnLst/>
              <a:rect l="l" t="t" r="r" b="b"/>
              <a:pathLst>
                <a:path w="9918319" h="9918319">
                  <a:moveTo>
                    <a:pt x="0" y="0"/>
                  </a:moveTo>
                  <a:lnTo>
                    <a:pt x="9918319" y="0"/>
                  </a:lnTo>
                  <a:lnTo>
                    <a:pt x="9918319" y="9918319"/>
                  </a:lnTo>
                  <a:lnTo>
                    <a:pt x="0" y="9918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-196452"/>
            <a:ext cx="2909125" cy="2567940"/>
            <a:chOff x="0" y="0"/>
            <a:chExt cx="3878834" cy="3423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8834" cy="3423920"/>
            </a:xfrm>
            <a:custGeom>
              <a:avLst/>
              <a:gdLst/>
              <a:ahLst/>
              <a:cxnLst/>
              <a:rect l="l" t="t" r="r" b="b"/>
              <a:pathLst>
                <a:path w="3878834" h="3423920">
                  <a:moveTo>
                    <a:pt x="0" y="0"/>
                  </a:moveTo>
                  <a:lnTo>
                    <a:pt x="3878834" y="0"/>
                  </a:lnTo>
                  <a:lnTo>
                    <a:pt x="3878834" y="3423920"/>
                  </a:lnTo>
                  <a:lnTo>
                    <a:pt x="0" y="342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0094" b="-30094"/>
              </a:stretch>
            </a:blipFill>
          </p:spPr>
        </p:sp>
      </p:grpSp>
      <p:sp>
        <p:nvSpPr>
          <p:cNvPr id="12" name="TextBox 4"/>
          <p:cNvSpPr txBox="1"/>
          <p:nvPr/>
        </p:nvSpPr>
        <p:spPr>
          <a:xfrm>
            <a:off x="2909125" y="540520"/>
            <a:ext cx="11612982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RAISONI TECH HACKATHON 2025</a:t>
            </a:r>
            <a:endParaRPr lang="en-US" sz="56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5262"/>
            <a:ext cx="2909125" cy="2567940"/>
            <a:chOff x="0" y="0"/>
            <a:chExt cx="3878834" cy="342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8834" cy="3423920"/>
            </a:xfrm>
            <a:custGeom>
              <a:avLst/>
              <a:gdLst/>
              <a:ahLst/>
              <a:cxnLst/>
              <a:rect l="l" t="t" r="r" b="b"/>
              <a:pathLst>
                <a:path w="3878834" h="3423920">
                  <a:moveTo>
                    <a:pt x="0" y="0"/>
                  </a:moveTo>
                  <a:lnTo>
                    <a:pt x="3878834" y="0"/>
                  </a:lnTo>
                  <a:lnTo>
                    <a:pt x="3878834" y="3423920"/>
                  </a:lnTo>
                  <a:lnTo>
                    <a:pt x="0" y="342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094" b="-3009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831150" y="2071250"/>
            <a:ext cx="16548926" cy="6919532"/>
            <a:chOff x="0" y="0"/>
            <a:chExt cx="22065235" cy="92260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65235" cy="9226042"/>
            </a:xfrm>
            <a:custGeom>
              <a:avLst/>
              <a:gdLst/>
              <a:ahLst/>
              <a:cxnLst/>
              <a:rect l="l" t="t" r="r" b="b"/>
              <a:pathLst>
                <a:path w="22065235" h="9226042">
                  <a:moveTo>
                    <a:pt x="25400" y="0"/>
                  </a:moveTo>
                  <a:lnTo>
                    <a:pt x="22039835" y="0"/>
                  </a:lnTo>
                  <a:cubicBezTo>
                    <a:pt x="22053804" y="0"/>
                    <a:pt x="22065235" y="11430"/>
                    <a:pt x="22065235" y="25400"/>
                  </a:cubicBezTo>
                  <a:lnTo>
                    <a:pt x="22065235" y="9200642"/>
                  </a:lnTo>
                  <a:cubicBezTo>
                    <a:pt x="22065235" y="9214612"/>
                    <a:pt x="22053804" y="9226042"/>
                    <a:pt x="22039835" y="9226042"/>
                  </a:cubicBezTo>
                  <a:lnTo>
                    <a:pt x="25400" y="9226042"/>
                  </a:lnTo>
                  <a:cubicBezTo>
                    <a:pt x="11430" y="9226042"/>
                    <a:pt x="0" y="9214612"/>
                    <a:pt x="0" y="9200642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9200642"/>
                  </a:lnTo>
                  <a:lnTo>
                    <a:pt x="25400" y="9200642"/>
                  </a:lnTo>
                  <a:lnTo>
                    <a:pt x="25400" y="9175242"/>
                  </a:lnTo>
                  <a:lnTo>
                    <a:pt x="22039835" y="9175242"/>
                  </a:lnTo>
                  <a:lnTo>
                    <a:pt x="22039835" y="9200642"/>
                  </a:lnTo>
                  <a:lnTo>
                    <a:pt x="22014435" y="9200642"/>
                  </a:lnTo>
                  <a:lnTo>
                    <a:pt x="22014435" y="25400"/>
                  </a:lnTo>
                  <a:lnTo>
                    <a:pt x="22039835" y="25400"/>
                  </a:lnTo>
                  <a:lnTo>
                    <a:pt x="22039835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81950" y="2303355"/>
            <a:ext cx="16447300" cy="50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840"/>
              </a:lnSpc>
              <a:buFont typeface="Wingdings" panose="05000000000000000000" pitchFamily="2" charset="2"/>
              <a:buChar char="v"/>
            </a:pPr>
            <a:r>
              <a:rPr lang="en-US" sz="4400" b="1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Proposed Solution</a:t>
            </a:r>
            <a:r>
              <a:rPr lang="en-US" sz="44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(Describe </a:t>
            </a:r>
            <a:r>
              <a:rPr lang="en-US" sz="44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your </a:t>
            </a:r>
            <a:r>
              <a:rPr lang="en-US" sz="44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idea/Solution/Prototype)</a:t>
            </a:r>
            <a:endParaRPr lang="en-US" sz="4400" spc="2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35700" y="422750"/>
            <a:ext cx="10939844" cy="1409414"/>
            <a:chOff x="0" y="0"/>
            <a:chExt cx="14586458" cy="187921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86458" cy="1879219"/>
            </a:xfrm>
            <a:custGeom>
              <a:avLst/>
              <a:gdLst/>
              <a:ahLst/>
              <a:cxnLst/>
              <a:rect l="l" t="t" r="r" b="b"/>
              <a:pathLst>
                <a:path w="14586458" h="1879219">
                  <a:moveTo>
                    <a:pt x="0" y="0"/>
                  </a:moveTo>
                  <a:lnTo>
                    <a:pt x="14586458" y="0"/>
                  </a:lnTo>
                  <a:lnTo>
                    <a:pt x="14586458" y="1879219"/>
                  </a:lnTo>
                  <a:lnTo>
                    <a:pt x="0" y="18792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686500" y="349725"/>
            <a:ext cx="1083820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55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Idea/Approach Details</a:t>
            </a:r>
          </a:p>
          <a:p>
            <a:pPr algn="ctr">
              <a:lnSpc>
                <a:spcPts val="6718"/>
              </a:lnSpc>
            </a:pPr>
            <a:endParaRPr lang="en-US" sz="5599" b="1" u="sng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358"/>
              </a:lnSpc>
            </a:pPr>
            <a:endParaRPr lang="en-US" sz="5599" b="1" u="sng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4" name="Freeform 14"/>
          <p:cNvSpPr/>
          <p:nvPr/>
        </p:nvSpPr>
        <p:spPr>
          <a:xfrm rot="-5400000">
            <a:off x="13453318" y="5452318"/>
            <a:ext cx="7315200" cy="2354164"/>
          </a:xfrm>
          <a:custGeom>
            <a:avLst/>
            <a:gdLst/>
            <a:ahLst/>
            <a:cxnLst/>
            <a:rect l="l" t="t" r="r" b="b"/>
            <a:pathLst>
              <a:path w="7315200" h="2354164">
                <a:moveTo>
                  <a:pt x="0" y="0"/>
                </a:moveTo>
                <a:lnTo>
                  <a:pt x="7315200" y="0"/>
                </a:lnTo>
                <a:lnTo>
                  <a:pt x="7315200" y="2354164"/>
                </a:lnTo>
                <a:lnTo>
                  <a:pt x="0" y="2354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70" b="-170"/>
            </a:stretch>
          </a:blipFill>
        </p:spPr>
      </p:sp>
      <p:sp>
        <p:nvSpPr>
          <p:cNvPr id="15" name="Freeform 15"/>
          <p:cNvSpPr/>
          <p:nvPr/>
        </p:nvSpPr>
        <p:spPr>
          <a:xfrm rot="-153173">
            <a:off x="10917900" y="8081218"/>
            <a:ext cx="7315200" cy="2354164"/>
          </a:xfrm>
          <a:custGeom>
            <a:avLst/>
            <a:gdLst/>
            <a:ahLst/>
            <a:cxnLst/>
            <a:rect l="l" t="t" r="r" b="b"/>
            <a:pathLst>
              <a:path w="7315200" h="2354164">
                <a:moveTo>
                  <a:pt x="0" y="0"/>
                </a:moveTo>
                <a:lnTo>
                  <a:pt x="7315200" y="0"/>
                </a:lnTo>
                <a:lnTo>
                  <a:pt x="7315200" y="2354164"/>
                </a:lnTo>
                <a:lnTo>
                  <a:pt x="0" y="2354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05" b="-105"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881950" y="3577361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Detailed explanation of the proposed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How it addresses the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Innovation and uniqueness of the solution 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2758" y="7454920"/>
            <a:ext cx="540829" cy="534924"/>
            <a:chOff x="0" y="0"/>
            <a:chExt cx="721106" cy="713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106" cy="713232"/>
            </a:xfrm>
            <a:custGeom>
              <a:avLst/>
              <a:gdLst/>
              <a:ahLst/>
              <a:cxnLst/>
              <a:rect l="l" t="t" r="r" b="b"/>
              <a:pathLst>
                <a:path w="721106" h="713232">
                  <a:moveTo>
                    <a:pt x="0" y="0"/>
                  </a:moveTo>
                  <a:lnTo>
                    <a:pt x="721106" y="0"/>
                  </a:lnTo>
                  <a:lnTo>
                    <a:pt x="721106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0" b="-20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4173182" y="6172200"/>
            <a:ext cx="4114800" cy="4114800"/>
            <a:chOff x="0" y="0"/>
            <a:chExt cx="5486400" cy="548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-196452"/>
            <a:ext cx="2909125" cy="2567940"/>
            <a:chOff x="0" y="0"/>
            <a:chExt cx="3878834" cy="3423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8834" cy="3423920"/>
            </a:xfrm>
            <a:prstGeom prst="rect">
              <a:avLst/>
            </a:prstGeom>
            <a:blipFill>
              <a:blip r:embed="rId4"/>
              <a:stretch>
                <a:fillRect t="-30094" b="-30094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972758" y="3600275"/>
            <a:ext cx="13572042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Technologies to be used (e.g. programming languages, frameworks, hardware 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Methodology and process for implementation ( Flowcharts / Images / working prototype )</a:t>
            </a:r>
            <a:endParaRPr lang="en-US" sz="4000" spc="2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54548" y="2278771"/>
            <a:ext cx="15280481" cy="6590729"/>
            <a:chOff x="0" y="0"/>
            <a:chExt cx="20373975" cy="87876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373975" cy="8787638"/>
            </a:xfrm>
            <a:custGeom>
              <a:avLst/>
              <a:gdLst/>
              <a:ahLst/>
              <a:cxnLst/>
              <a:rect l="l" t="t" r="r" b="b"/>
              <a:pathLst>
                <a:path w="20373975" h="8787638">
                  <a:moveTo>
                    <a:pt x="25400" y="0"/>
                  </a:moveTo>
                  <a:lnTo>
                    <a:pt x="20348575" y="0"/>
                  </a:lnTo>
                  <a:cubicBezTo>
                    <a:pt x="20362545" y="0"/>
                    <a:pt x="20373975" y="11430"/>
                    <a:pt x="20373975" y="25400"/>
                  </a:cubicBezTo>
                  <a:lnTo>
                    <a:pt x="20373975" y="8762238"/>
                  </a:lnTo>
                  <a:cubicBezTo>
                    <a:pt x="20373975" y="8776208"/>
                    <a:pt x="20362545" y="8787638"/>
                    <a:pt x="20348575" y="8787638"/>
                  </a:cubicBezTo>
                  <a:lnTo>
                    <a:pt x="25400" y="8787638"/>
                  </a:lnTo>
                  <a:cubicBezTo>
                    <a:pt x="11430" y="8787638"/>
                    <a:pt x="0" y="8776208"/>
                    <a:pt x="0" y="876223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762238"/>
                  </a:lnTo>
                  <a:lnTo>
                    <a:pt x="25400" y="8762238"/>
                  </a:lnTo>
                  <a:lnTo>
                    <a:pt x="25400" y="8736838"/>
                  </a:lnTo>
                  <a:lnTo>
                    <a:pt x="20348575" y="8736838"/>
                  </a:lnTo>
                  <a:lnTo>
                    <a:pt x="20348575" y="8762238"/>
                  </a:lnTo>
                  <a:lnTo>
                    <a:pt x="20323175" y="8762238"/>
                  </a:lnTo>
                  <a:lnTo>
                    <a:pt x="20323175" y="25400"/>
                  </a:lnTo>
                  <a:lnTo>
                    <a:pt x="20348575" y="25400"/>
                  </a:lnTo>
                  <a:lnTo>
                    <a:pt x="20348575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325325" y="836550"/>
            <a:ext cx="10714950" cy="55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5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TECHNICAL</a:t>
            </a:r>
            <a:r>
              <a:rPr lang="en-US" sz="61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APPROACH</a:t>
            </a:r>
          </a:p>
        </p:txBody>
      </p:sp>
      <p:sp>
        <p:nvSpPr>
          <p:cNvPr id="14" name="Freeform 14"/>
          <p:cNvSpPr/>
          <p:nvPr/>
        </p:nvSpPr>
        <p:spPr>
          <a:xfrm>
            <a:off x="0" y="68120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1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2758" y="7454920"/>
            <a:ext cx="540829" cy="534924"/>
            <a:chOff x="0" y="0"/>
            <a:chExt cx="721106" cy="713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106" cy="713232"/>
            </a:xfrm>
            <a:custGeom>
              <a:avLst/>
              <a:gdLst/>
              <a:ahLst/>
              <a:cxnLst/>
              <a:rect l="l" t="t" r="r" b="b"/>
              <a:pathLst>
                <a:path w="721106" h="713232">
                  <a:moveTo>
                    <a:pt x="0" y="0"/>
                  </a:moveTo>
                  <a:lnTo>
                    <a:pt x="721106" y="0"/>
                  </a:lnTo>
                  <a:lnTo>
                    <a:pt x="721106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0" b="-20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3139565" y="5148156"/>
            <a:ext cx="5148453" cy="5148453"/>
            <a:chOff x="0" y="0"/>
            <a:chExt cx="6864604" cy="68646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64604" cy="6864604"/>
            </a:xfrm>
            <a:custGeom>
              <a:avLst/>
              <a:gdLst/>
              <a:ahLst/>
              <a:cxnLst/>
              <a:rect l="l" t="t" r="r" b="b"/>
              <a:pathLst>
                <a:path w="6864604" h="6864604">
                  <a:moveTo>
                    <a:pt x="0" y="0"/>
                  </a:moveTo>
                  <a:lnTo>
                    <a:pt x="6864604" y="0"/>
                  </a:lnTo>
                  <a:lnTo>
                    <a:pt x="6864604" y="6864604"/>
                  </a:lnTo>
                  <a:lnTo>
                    <a:pt x="0" y="6864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7000"/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-196452"/>
            <a:ext cx="2909125" cy="2567940"/>
            <a:chOff x="0" y="0"/>
            <a:chExt cx="3878834" cy="3423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8834" cy="3423920"/>
            </a:xfrm>
            <a:custGeom>
              <a:avLst/>
              <a:gdLst/>
              <a:ahLst/>
              <a:cxnLst/>
              <a:rect l="l" t="t" r="r" b="b"/>
              <a:pathLst>
                <a:path w="3878834" h="3423920">
                  <a:moveTo>
                    <a:pt x="0" y="0"/>
                  </a:moveTo>
                  <a:lnTo>
                    <a:pt x="3878834" y="0"/>
                  </a:lnTo>
                  <a:lnTo>
                    <a:pt x="3878834" y="3423920"/>
                  </a:lnTo>
                  <a:lnTo>
                    <a:pt x="0" y="342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094" b="-3009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668150" y="1999048"/>
            <a:ext cx="14951678" cy="6637496"/>
            <a:chOff x="0" y="0"/>
            <a:chExt cx="19935571" cy="88499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935571" cy="8849995"/>
            </a:xfrm>
            <a:custGeom>
              <a:avLst/>
              <a:gdLst/>
              <a:ahLst/>
              <a:cxnLst/>
              <a:rect l="l" t="t" r="r" b="b"/>
              <a:pathLst>
                <a:path w="19935571" h="8849995">
                  <a:moveTo>
                    <a:pt x="25400" y="0"/>
                  </a:moveTo>
                  <a:lnTo>
                    <a:pt x="19910171" y="0"/>
                  </a:lnTo>
                  <a:cubicBezTo>
                    <a:pt x="19924140" y="0"/>
                    <a:pt x="19935571" y="11430"/>
                    <a:pt x="19935571" y="25400"/>
                  </a:cubicBezTo>
                  <a:lnTo>
                    <a:pt x="19935571" y="8824595"/>
                  </a:lnTo>
                  <a:cubicBezTo>
                    <a:pt x="19935571" y="8838564"/>
                    <a:pt x="19924140" y="8849995"/>
                    <a:pt x="19910171" y="8849995"/>
                  </a:cubicBezTo>
                  <a:lnTo>
                    <a:pt x="25400" y="8849995"/>
                  </a:lnTo>
                  <a:cubicBezTo>
                    <a:pt x="11430" y="8849995"/>
                    <a:pt x="0" y="8838564"/>
                    <a:pt x="0" y="8824595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824595"/>
                  </a:lnTo>
                  <a:lnTo>
                    <a:pt x="25400" y="8824595"/>
                  </a:lnTo>
                  <a:lnTo>
                    <a:pt x="25400" y="8799195"/>
                  </a:lnTo>
                  <a:lnTo>
                    <a:pt x="19910171" y="8799195"/>
                  </a:lnTo>
                  <a:lnTo>
                    <a:pt x="19910171" y="8824595"/>
                  </a:lnTo>
                  <a:lnTo>
                    <a:pt x="19884771" y="8824595"/>
                  </a:lnTo>
                  <a:lnTo>
                    <a:pt x="19884771" y="25400"/>
                  </a:lnTo>
                  <a:lnTo>
                    <a:pt x="19910171" y="25400"/>
                  </a:lnTo>
                  <a:lnTo>
                    <a:pt x="19910171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243172" y="3962674"/>
            <a:ext cx="124390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Analysis of the feasibility of the idea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Potential challenges and risks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Strategies for overcoming these challenges</a:t>
            </a:r>
            <a:endParaRPr lang="en-US" sz="4000" spc="2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618180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79636" y="508333"/>
            <a:ext cx="9917364" cy="887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6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FEASIBILITY AND VIABILITY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6452"/>
            <a:ext cx="2909125" cy="2567940"/>
            <a:chOff x="0" y="0"/>
            <a:chExt cx="3878834" cy="342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8834" cy="3423920"/>
            </a:xfrm>
            <a:custGeom>
              <a:avLst/>
              <a:gdLst/>
              <a:ahLst/>
              <a:cxnLst/>
              <a:rect l="l" t="t" r="r" b="b"/>
              <a:pathLst>
                <a:path w="3878834" h="3423920">
                  <a:moveTo>
                    <a:pt x="0" y="0"/>
                  </a:moveTo>
                  <a:lnTo>
                    <a:pt x="3878834" y="0"/>
                  </a:lnTo>
                  <a:lnTo>
                    <a:pt x="3878834" y="3423920"/>
                  </a:lnTo>
                  <a:lnTo>
                    <a:pt x="0" y="342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094" b="-30094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flipV="1">
            <a:off x="2268340" y="2805511"/>
            <a:ext cx="1340824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2268340" y="2805846"/>
            <a:ext cx="19047" cy="645245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2268340" y="9239250"/>
            <a:ext cx="13408242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15640505" y="2805846"/>
            <a:ext cx="36077" cy="64892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0" y="7932836"/>
            <a:ext cx="7315200" cy="2354164"/>
          </a:xfrm>
          <a:custGeom>
            <a:avLst/>
            <a:gdLst/>
            <a:ahLst/>
            <a:cxnLst/>
            <a:rect l="l" t="t" r="r" b="b"/>
            <a:pathLst>
              <a:path w="7315200" h="2354164">
                <a:moveTo>
                  <a:pt x="0" y="0"/>
                </a:moveTo>
                <a:lnTo>
                  <a:pt x="7315200" y="0"/>
                </a:lnTo>
                <a:lnTo>
                  <a:pt x="7315200" y="2354164"/>
                </a:lnTo>
                <a:lnTo>
                  <a:pt x="0" y="2354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25068" y="508333"/>
            <a:ext cx="8157532" cy="887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6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IMPACT</a:t>
            </a: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AND BENEFITS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52951" y="4388172"/>
            <a:ext cx="124390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Potential impact on the target audience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spc="28" dirty="0" smtClean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Benefits of the solution ( social,  economic,  environmental,  etc. )</a:t>
            </a:r>
            <a:endParaRPr lang="en-US" sz="4000" spc="2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2758" y="7454920"/>
            <a:ext cx="540829" cy="534924"/>
            <a:chOff x="0" y="0"/>
            <a:chExt cx="721106" cy="713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106" cy="713232"/>
            </a:xfrm>
            <a:custGeom>
              <a:avLst/>
              <a:gdLst/>
              <a:ahLst/>
              <a:cxnLst/>
              <a:rect l="l" t="t" r="r" b="b"/>
              <a:pathLst>
                <a:path w="721106" h="713232">
                  <a:moveTo>
                    <a:pt x="0" y="0"/>
                  </a:moveTo>
                  <a:lnTo>
                    <a:pt x="721106" y="0"/>
                  </a:lnTo>
                  <a:lnTo>
                    <a:pt x="721106" y="713232"/>
                  </a:lnTo>
                  <a:lnTo>
                    <a:pt x="0" y="713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0" b="-20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327448" y="4745546"/>
            <a:ext cx="5960554" cy="5960554"/>
            <a:chOff x="0" y="0"/>
            <a:chExt cx="7947406" cy="79474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47406" cy="7947406"/>
            </a:xfrm>
            <a:custGeom>
              <a:avLst/>
              <a:gdLst/>
              <a:ahLst/>
              <a:cxnLst/>
              <a:rect l="l" t="t" r="r" b="b"/>
              <a:pathLst>
                <a:path w="7947406" h="7947406">
                  <a:moveTo>
                    <a:pt x="0" y="0"/>
                  </a:moveTo>
                  <a:lnTo>
                    <a:pt x="7947406" y="0"/>
                  </a:lnTo>
                  <a:lnTo>
                    <a:pt x="7947406" y="7947406"/>
                  </a:lnTo>
                  <a:lnTo>
                    <a:pt x="0" y="794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6210300"/>
            <a:ext cx="4114800" cy="4114800"/>
            <a:chOff x="0" y="0"/>
            <a:chExt cx="5486400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-196452"/>
            <a:ext cx="2909125" cy="2567940"/>
            <a:chOff x="0" y="0"/>
            <a:chExt cx="3878834" cy="3423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78834" cy="3423920"/>
            </a:xfrm>
            <a:custGeom>
              <a:avLst/>
              <a:gdLst/>
              <a:ahLst/>
              <a:cxnLst/>
              <a:rect l="l" t="t" r="r" b="b"/>
              <a:pathLst>
                <a:path w="3878834" h="3423920">
                  <a:moveTo>
                    <a:pt x="0" y="0"/>
                  </a:moveTo>
                  <a:lnTo>
                    <a:pt x="3878834" y="0"/>
                  </a:lnTo>
                  <a:lnTo>
                    <a:pt x="3878834" y="3423920"/>
                  </a:lnTo>
                  <a:lnTo>
                    <a:pt x="0" y="342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0094" b="-3009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102137" y="870291"/>
            <a:ext cx="10712125" cy="1318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1" dirty="0" smtClean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 INSTRUCTIONS </a:t>
            </a:r>
            <a:endParaRPr lang="en-US" sz="54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ctr">
              <a:lnSpc>
                <a:spcPts val="3358"/>
              </a:lnSpc>
            </a:pPr>
            <a:endParaRPr lang="en-US" sz="54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676400" y="3848100"/>
            <a:ext cx="15087600" cy="57150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63224" y="4156440"/>
            <a:ext cx="14113952" cy="509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defTabSz="457200" fontAlgn="base">
              <a:lnSpc>
                <a:spcPct val="90000"/>
              </a:lnSpc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Kindly keep the maximum slides limit up to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five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(5).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 Including the title slide)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514350" lvl="0" indent="-51435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Try to avoid paragraphs and post your idea in points /diagrams / Infographics /pictures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514350" lvl="0" indent="-51435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Keep your explanation precise and easy to understand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514350" lvl="0" indent="-51435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Idea should be unique and novel.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514350" lvl="0" indent="-51435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can only use provided template for making the PPT without changing the idea details pointers (mentioned in previous slides).</a:t>
            </a:r>
          </a:p>
          <a:p>
            <a:pPr marL="514350" lvl="0" indent="-51435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  <a:buFont typeface="Calibri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need to save the file in PDF and upload the same on portal. No PPT, Word Doc or any other format will be supported.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514350" lvl="0" indent="-349885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 defTabSz="457200" fontAlgn="base">
              <a:lnSpc>
                <a:spcPct val="90000"/>
              </a:lnSpc>
              <a:spcBef>
                <a:spcPts val="1000"/>
              </a:spcBef>
              <a:buClr>
                <a:prstClr val="black"/>
              </a:buClr>
              <a:buSzPct val="100000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Note - You can delete this slide (Important Pointers) when you upload the details of your idea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 portal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914400" lvl="1" indent="-316230" algn="just" defTabSz="457200" fontAlgn="base">
              <a:lnSpc>
                <a:spcPct val="90000"/>
              </a:lnSpc>
              <a:spcBef>
                <a:spcPts val="500"/>
              </a:spcBef>
              <a:buClr>
                <a:prstClr val="black"/>
              </a:buClr>
              <a:buSzPct val="100000"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2834569"/>
            <a:ext cx="13563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Please ensure below pointers are met while submitting the Idea PPT:</a:t>
            </a:r>
            <a:endParaRPr lang="en-IN" sz="3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37500" r="15656" b="38258"/>
          <a:stretch/>
        </p:blipFill>
        <p:spPr>
          <a:xfrm>
            <a:off x="15044057" y="266700"/>
            <a:ext cx="3243943" cy="1647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281</Words>
  <Application>Microsoft Office PowerPoint</Application>
  <PresentationFormat>Custom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Arimo Bold</vt:lpstr>
      <vt:lpstr>Calibri</vt:lpstr>
      <vt:lpstr>TT Rounds Condensed</vt:lpstr>
      <vt:lpstr>ＭＳ Ｐゴシック</vt:lpstr>
      <vt:lpstr>Canva Sans</vt:lpstr>
      <vt:lpstr>Arial</vt:lpstr>
      <vt:lpstr>Wingdings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RTH 2025 IDEA PPT.pptx</dc:title>
  <cp:lastModifiedBy>Administrator</cp:lastModifiedBy>
  <cp:revision>13</cp:revision>
  <dcterms:created xsi:type="dcterms:W3CDTF">2006-08-16T00:00:00Z</dcterms:created>
  <dcterms:modified xsi:type="dcterms:W3CDTF">2025-02-05T04:56:35Z</dcterms:modified>
  <dc:identifier>DAGdNd_kCDo</dc:identifier>
</cp:coreProperties>
</file>